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5C2B23-85C4-4156-89F0-BD3AD25EC0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C1B653-6DE2-491E-B36D-DA7B46ADB89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E4C027-B7AB-41B0-82FE-C8DAE999B7B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34ABBAD-DF68-426D-9044-50A4DE5639F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31EDDF-68DA-40F9-97FF-248F7DFAEB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16F9F4-BCB2-486D-B4C2-16783F6312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456C4D-DD19-4867-9F59-EAB518673ED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B8ED3B-C20E-4E95-9D53-3BEF0ED1847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6B6548-B2BF-4BA7-A036-498601C613E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22AE8F-FCC6-4074-A072-B040650BE5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922619-D731-4663-BB8D-F8ABBC0443B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EA3138-7A44-475A-8076-B22D283D967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EBBA14-DF5F-45C2-95AD-A3240B19BD15}" type="slidenum"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4</a:t>
            </a:fld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pick-sort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66640" y="4276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051560" y="44107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58400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2088360" y="4492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2611080" y="44546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114720" y="436716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Ausgangssituation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1439280" y="36720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3" name=""/>
          <p:cNvSpPr/>
          <p:nvPr/>
        </p:nvSpPr>
        <p:spPr>
          <a:xfrm>
            <a:off x="6984000" y="36720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pick-sort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120000" y="2952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051560" y="44107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58400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088360" y="4492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611080" y="44546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114720" y="436716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1.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7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pick-sort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6120000" y="2952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6633360" y="28454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58400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2088360" y="4492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611080" y="44546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114720" y="436716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2.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1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pick-sort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6523920" y="44107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019920" y="4276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7084440" y="44794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616520" y="44827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164440" y="44449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692920" y="4354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Ergebnis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5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6" name=""/>
          <p:cNvSpPr/>
          <p:nvPr/>
        </p:nvSpPr>
        <p:spPr>
          <a:xfrm>
            <a:off x="1512000" y="5976000"/>
            <a:ext cx="72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=&gt; 6 Kreisel, 6 Schaltungen, 21 Separatorschaltungen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Application>LibreOffice/7.4.3.2$Windows_X86_64 LibreOffice_project/1048a8393ae2eeec98dff31b5c133c5f1d08b890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2023-02-06T12:21:17Z</dcterms:created>
  <dc:creator>Luise Jedlitschka</dc:creator>
  <dc:description/>
  <dc:language>de-DE</dc:language>
  <cp:lastModifiedBy/>
  <dcterms:modified xsi:type="dcterms:W3CDTF">2023-02-06T13:37:30Z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