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9A47E7-84A0-4D03-A3C7-3C2638C6B2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13B042-C9B8-4873-BBFE-195BEACD7B5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1FCB73-89D6-4F81-B7E5-6CA225072C6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1E26E14-B812-40A0-A503-90D157BDDF8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7CD911-F626-4F3D-8D71-8005EB499D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4F034B-E275-440E-8EE3-1EA7B42086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F536058-9CA7-4DCA-ABB4-225138C9BE4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1F8CDB-EECD-45B8-A4B7-B1A154B90B9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E2FC30-7022-4C80-A3F5-DF78ECBA84E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B6162D-4565-449A-988F-A3A300FCDFA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AD13BA-0FBF-4BC2-94B2-70A5AA5F445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DC95AB-9A70-42B9-BE73-48BCCDADAF3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6887160"/>
            <a:ext cx="319464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6887160"/>
            <a:ext cx="234792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5764997-55FC-4C4A-8833-C0E4CE09B84B}" type="slidenum"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&lt;Foliennummer&gt;</a:t>
            </a:fld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6887160"/>
            <a:ext cx="2347920" cy="52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tuplesort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2798640" y="44542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2304000" y="44982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3384000" y="4320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7109280" y="449244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6604920" y="44110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120000" y="4320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Ausgangssituation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4176000" y="3240000"/>
            <a:ext cx="1871640" cy="719640"/>
          </a:xfrm>
          <a:custGeom>
            <a:avLst/>
            <a:gdLst>
              <a:gd name="textAreaLeft" fmla="*/ 0 w 1871640"/>
              <a:gd name="textAreaRight" fmla="*/ 187200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3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4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tuplesort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2798640" y="44542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2304000" y="44982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384000" y="432000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7109280" y="449244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6604920" y="44110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120000" y="432000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1.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4176000" y="3240000"/>
            <a:ext cx="1871640" cy="719640"/>
          </a:xfrm>
          <a:custGeom>
            <a:avLst/>
            <a:gdLst>
              <a:gd name="textAreaLeft" fmla="*/ 0 w 1871640"/>
              <a:gd name="textAreaRight" fmla="*/ 187200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8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69" name=""/>
          <p:cNvSpPr/>
          <p:nvPr/>
        </p:nvSpPr>
        <p:spPr>
          <a:xfrm>
            <a:off x="4896000" y="2952000"/>
            <a:ext cx="431640" cy="431640"/>
          </a:xfrm>
          <a:prstGeom prst="ellipse">
            <a:avLst/>
          </a:prstGeom>
          <a:solidFill>
            <a:srgbClr val="ff33ff">
              <a:alpha val="20000"/>
            </a:srgbClr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464000" y="3080520"/>
            <a:ext cx="431640" cy="431640"/>
          </a:xfrm>
          <a:prstGeom prst="ellipse">
            <a:avLst/>
          </a:prstGeom>
          <a:solidFill>
            <a:srgbClr val="ff33ff">
              <a:alpha val="20000"/>
            </a:srgbClr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tuplesort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2798640" y="444492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304000" y="44982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622640" y="447012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7109280" y="4464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6604920" y="441108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8136000" y="4464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2.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3887280" y="3240000"/>
            <a:ext cx="1871640" cy="719640"/>
          </a:xfrm>
          <a:custGeom>
            <a:avLst/>
            <a:gdLst>
              <a:gd name="textAreaLeft" fmla="*/ -360 w 1871640"/>
              <a:gd name="textAreaRight" fmla="*/ 187164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4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5" name=""/>
          <p:cNvSpPr/>
          <p:nvPr/>
        </p:nvSpPr>
        <p:spPr>
          <a:xfrm>
            <a:off x="4536000" y="2952000"/>
            <a:ext cx="431640" cy="431640"/>
          </a:xfrm>
          <a:prstGeom prst="ellipse">
            <a:avLst/>
          </a:prstGeom>
          <a:solidFill>
            <a:srgbClr val="ff33ff">
              <a:alpha val="30000"/>
            </a:srgbClr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Microsoft YaHei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4968000" y="3024000"/>
            <a:ext cx="431640" cy="431640"/>
          </a:xfrm>
          <a:prstGeom prst="ellipse">
            <a:avLst/>
          </a:prstGeom>
          <a:solidFill>
            <a:srgbClr val="ff33ff">
              <a:alpha val="30000"/>
            </a:srgbClr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tuplesort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872000" y="44982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2376000" y="449244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7603560" y="44982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7109280" y="452088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1368000" y="4464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8136000" y="4464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3.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176000" y="3240000"/>
            <a:ext cx="1871640" cy="719640"/>
          </a:xfrm>
          <a:custGeom>
            <a:avLst/>
            <a:gdLst>
              <a:gd name="textAreaLeft" fmla="*/ 0 w 1871640"/>
              <a:gd name="textAreaRight" fmla="*/ 187200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0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1" name=""/>
          <p:cNvSpPr/>
          <p:nvPr/>
        </p:nvSpPr>
        <p:spPr>
          <a:xfrm>
            <a:off x="5112000" y="2808000"/>
            <a:ext cx="431640" cy="431640"/>
          </a:xfrm>
          <a:prstGeom prst="ellipse">
            <a:avLst/>
          </a:prstGeom>
          <a:solidFill>
            <a:srgbClr val="ff33ff">
              <a:alpha val="30000"/>
            </a:srgbClr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680000" y="2952000"/>
            <a:ext cx="431640" cy="431640"/>
          </a:xfrm>
          <a:prstGeom prst="ellipse">
            <a:avLst/>
          </a:prstGeom>
          <a:solidFill>
            <a:srgbClr val="ff33ff">
              <a:alpha val="30000"/>
            </a:srgbClr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tuplesort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2798640" y="445428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2304000" y="449820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632000" y="45360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7109280" y="449244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6604920" y="441108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6120000" y="432000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4.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5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6" name=""/>
          <p:cNvSpPr/>
          <p:nvPr/>
        </p:nvSpPr>
        <p:spPr>
          <a:xfrm>
            <a:off x="3672000" y="288000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4635000" y="289836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5175000" y="313236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4140000" y="284400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3887280" y="3240360"/>
            <a:ext cx="1871640" cy="719640"/>
          </a:xfrm>
          <a:custGeom>
            <a:avLst/>
            <a:gdLst>
              <a:gd name="textAreaLeft" fmla="*/ -360 w 1871640"/>
              <a:gd name="textAreaRight" fmla="*/ 187164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tuplesort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780640" y="445428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286000" y="449820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3366000" y="432000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800000" y="451836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6604920" y="441108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6120000" y="4320000"/>
            <a:ext cx="431640" cy="431640"/>
          </a:xfrm>
          <a:prstGeom prst="ellipse">
            <a:avLst/>
          </a:prstGeom>
          <a:solidFill>
            <a:srgbClr val="ff33ff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5.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176000" y="3240000"/>
            <a:ext cx="1871640" cy="719640"/>
          </a:xfrm>
          <a:custGeom>
            <a:avLst/>
            <a:gdLst>
              <a:gd name="textAreaLeft" fmla="*/ 0 w 1871640"/>
              <a:gd name="textAreaRight" fmla="*/ 187200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4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5" name=""/>
          <p:cNvSpPr/>
          <p:nvPr/>
        </p:nvSpPr>
        <p:spPr>
          <a:xfrm>
            <a:off x="5112000" y="295200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4320000" y="324000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5544000" y="288000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3960000" y="338400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4680000" y="302400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5904000" y="3024000"/>
            <a:ext cx="431640" cy="431640"/>
          </a:xfrm>
          <a:prstGeom prst="ellipse">
            <a:avLst/>
          </a:prstGeom>
          <a:gradFill rotWithShape="0">
            <a:gsLst>
              <a:gs pos="0">
                <a:srgbClr val="ff33ff">
                  <a:alpha val="0"/>
                </a:srgbClr>
              </a:gs>
              <a:gs pos="50000">
                <a:srgbClr val="ff33ff"/>
              </a:gs>
              <a:gs pos="100000">
                <a:srgbClr val="ff33ff">
                  <a:alpha val="0"/>
                </a:srgbClr>
              </a:gs>
            </a:gsLst>
            <a:lin ang="5400000"/>
          </a:gra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Sortierverfahren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6000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831640" y="3240000"/>
            <a:ext cx="3743640" cy="1223640"/>
          </a:xfrm>
          <a:prstGeom prst="ellipse">
            <a:avLst/>
          </a:prstGeom>
          <a:solidFill>
            <a:srgbClr val="ffffff"/>
          </a:solidFill>
          <a:ln cap="sq" w="504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114840" rIns="114840" tIns="69840" bIns="6984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subTitle"/>
          </p:nvPr>
        </p:nvSpPr>
        <p:spPr>
          <a:xfrm>
            <a:off x="504000" y="1152000"/>
            <a:ext cx="9071280" cy="67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tuplesort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6523920" y="441072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6019920" y="42760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7084440" y="447948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7616520" y="448272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8164440" y="444492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8692920" y="4354200"/>
            <a:ext cx="431640" cy="431640"/>
          </a:xfrm>
          <a:prstGeom prst="ellipse">
            <a:avLst/>
          </a:pr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432000" y="1957320"/>
            <a:ext cx="36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Ergebnis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4176000" y="3240000"/>
            <a:ext cx="1871640" cy="719640"/>
          </a:xfrm>
          <a:custGeom>
            <a:avLst/>
            <a:gdLst>
              <a:gd name="textAreaLeft" fmla="*/ 0 w 1871640"/>
              <a:gd name="textAreaRight" fmla="*/ 1872000 w 1871640"/>
              <a:gd name="textAreaTop" fmla="*/ 0 h 719640"/>
              <a:gd name="textAreaBottom" fmla="*/ 720000 h 719640"/>
            </a:gdLst>
            <a:ahLst/>
            <a:rect l="textAreaLeft" t="textAreaTop" r="textAreaRight" b="textAreaBottom"/>
            <a:pathLst>
              <a:path w="142" h="147">
                <a:moveTo>
                  <a:pt x="98" y="21"/>
                </a:moveTo>
                <a:cubicBezTo>
                  <a:pt x="64" y="21"/>
                  <a:pt x="36" y="50"/>
                  <a:pt x="36" y="84"/>
                </a:cubicBezTo>
                <a:cubicBezTo>
                  <a:pt x="36" y="102"/>
                  <a:pt x="22" y="116"/>
                  <a:pt x="4" y="116"/>
                </a:cubicBezTo>
                <a:cubicBezTo>
                  <a:pt x="0" y="116"/>
                  <a:pt x="0" y="116"/>
                  <a:pt x="0" y="116"/>
                </a:cubicBezTo>
                <a:cubicBezTo>
                  <a:pt x="0" y="147"/>
                  <a:pt x="0" y="147"/>
                  <a:pt x="0" y="147"/>
                </a:cubicBezTo>
                <a:cubicBezTo>
                  <a:pt x="4" y="147"/>
                  <a:pt x="4" y="147"/>
                  <a:pt x="4" y="147"/>
                </a:cubicBezTo>
                <a:cubicBezTo>
                  <a:pt x="39" y="147"/>
                  <a:pt x="67" y="119"/>
                  <a:pt x="67" y="84"/>
                </a:cubicBezTo>
                <a:cubicBezTo>
                  <a:pt x="67" y="67"/>
                  <a:pt x="81" y="53"/>
                  <a:pt x="98" y="53"/>
                </a:cubicBezTo>
                <a:cubicBezTo>
                  <a:pt x="103" y="53"/>
                  <a:pt x="103" y="53"/>
                  <a:pt x="103" y="53"/>
                </a:cubicBezTo>
                <a:cubicBezTo>
                  <a:pt x="103" y="73"/>
                  <a:pt x="103" y="73"/>
                  <a:pt x="103" y="73"/>
                </a:cubicBezTo>
                <a:cubicBezTo>
                  <a:pt x="142" y="37"/>
                  <a:pt x="142" y="37"/>
                  <a:pt x="142" y="37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21"/>
                  <a:pt x="103" y="21"/>
                  <a:pt x="103" y="21"/>
                </a:cubicBezTo>
                <a:lnTo>
                  <a:pt x="98" y="21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3" name=""/>
          <p:cNvSpPr/>
          <p:nvPr/>
        </p:nvSpPr>
        <p:spPr>
          <a:xfrm flipH="1">
            <a:off x="1439280" y="3691800"/>
            <a:ext cx="1511640" cy="359640"/>
          </a:xfrm>
          <a:custGeom>
            <a:avLst/>
            <a:gdLst>
              <a:gd name="textAreaLeft" fmla="*/ 360 w 1511640"/>
              <a:gd name="textAreaRight" fmla="*/ 151272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4" name=""/>
          <p:cNvSpPr/>
          <p:nvPr/>
        </p:nvSpPr>
        <p:spPr>
          <a:xfrm>
            <a:off x="6984000" y="3691800"/>
            <a:ext cx="1511640" cy="359640"/>
          </a:xfrm>
          <a:custGeom>
            <a:avLst/>
            <a:gdLst>
              <a:gd name="textAreaLeft" fmla="*/ 0 w 1511640"/>
              <a:gd name="textAreaRight" fmla="*/ 1512360 w 1511640"/>
              <a:gd name="textAreaTop" fmla="*/ 0 h 359640"/>
              <a:gd name="textAreaBottom" fmla="*/ 360360 h 359640"/>
            </a:gdLst>
            <a:ahLst/>
            <a:rect l="textAreaLeft" t="textAreaTop" r="textAreaRight" b="textAreaBottom"/>
            <a:pathLst>
              <a:path w="21600" h="21600">
                <a:moveTo>
                  <a:pt x="13254" y="283"/>
                </a:moveTo>
                <a:arcTo wR="-10800" hR="-10800" stAng="-4611822" swAng="-16988178"/>
                <a:lnTo>
                  <a:pt x="0" y="10800"/>
                </a:lnTo>
                <a:arcTo wR="10800" hR="10800" stAng="10800000" swAng="16988178"/>
                <a:lnTo>
                  <a:pt x="7732" y="23947"/>
                </a:lnTo>
                <a:lnTo>
                  <a:pt x="5716" y="20704"/>
                </a:lnTo>
                <a:lnTo>
                  <a:pt x="8959" y="18688"/>
                </a:lnTo>
                <a:close/>
              </a:path>
            </a:pathLst>
          </a:custGeom>
          <a:solidFill>
            <a:srgbClr val="cfe7f5"/>
          </a:solidFill>
          <a:ln w="0">
            <a:solidFill>
              <a:srgbClr val="80808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55" name=""/>
          <p:cNvSpPr/>
          <p:nvPr/>
        </p:nvSpPr>
        <p:spPr>
          <a:xfrm>
            <a:off x="1512000" y="5976000"/>
            <a:ext cx="727164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=&gt; 5 Kreisel, 7 Schaltungen, 16 Separatorschaltungen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Application>LibreOffice/7.4.3.2$Windows_X86_64 LibreOffice_project/1048a8393ae2eeec98dff31b5c133c5f1d08b890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2023-02-06T12:21:17Z</dcterms:created>
  <dc:creator>Luise Jedlitschka</dc:creator>
  <dc:description/>
  <dc:language>de-DE</dc:language>
  <cp:lastModifiedBy/>
  <dcterms:modified xsi:type="dcterms:W3CDTF">2023-02-06T13:38:13Z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